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4" r:id="rId4"/>
    <p:sldId id="263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296E-E03B-4A9A-A56F-073A7D3A7B31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F56357-8C49-4DC7-A976-9A19EAA4ED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296E-E03B-4A9A-A56F-073A7D3A7B31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6357-8C49-4DC7-A976-9A19EAA4ED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296E-E03B-4A9A-A56F-073A7D3A7B31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6357-8C49-4DC7-A976-9A19EAA4ED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296E-E03B-4A9A-A56F-073A7D3A7B31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6357-8C49-4DC7-A976-9A19EAA4ED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296E-E03B-4A9A-A56F-073A7D3A7B31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6357-8C49-4DC7-A976-9A19EAA4ED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296E-E03B-4A9A-A56F-073A7D3A7B31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6357-8C49-4DC7-A976-9A19EAA4ED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296E-E03B-4A9A-A56F-073A7D3A7B31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6357-8C49-4DC7-A976-9A19EAA4ED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296E-E03B-4A9A-A56F-073A7D3A7B31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6357-8C49-4DC7-A976-9A19EAA4ED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296E-E03B-4A9A-A56F-073A7D3A7B31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6357-8C49-4DC7-A976-9A19EAA4ED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296E-E03B-4A9A-A56F-073A7D3A7B31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6357-8C49-4DC7-A976-9A19EAA4ED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296E-E03B-4A9A-A56F-073A7D3A7B31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6357-8C49-4DC7-A976-9A19EAA4ED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4CD296E-E03B-4A9A-A56F-073A7D3A7B31}" type="datetimeFigureOut">
              <a:rPr lang="en-US" smtClean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4F56357-8C49-4DC7-A976-9A19EAA4ED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BINDER ORGANIZATION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MARTIN’s LITERACY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BINDER PURPOSE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828800"/>
            <a:ext cx="7772401" cy="44074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Organizational skills!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Building curriculum!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Never lose papers/homework!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No wasted time!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Resource!</a:t>
            </a:r>
            <a:endParaRPr lang="en-US" sz="3200" dirty="0"/>
          </a:p>
        </p:txBody>
      </p:sp>
      <p:sp>
        <p:nvSpPr>
          <p:cNvPr id="3" name="AutoShape 2" descr="Image result for organizational skil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cdn.sheknows.com/articles/How-to-WOW-art-im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7616">
            <a:off x="5818238" y="1676400"/>
            <a:ext cx="2635559" cy="180975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dn.dragosroua.com/wp-content/uploads/2014/11/messy-de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648200"/>
            <a:ext cx="2705100" cy="175259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ultiply 4"/>
          <p:cNvSpPr/>
          <p:nvPr/>
        </p:nvSpPr>
        <p:spPr>
          <a:xfrm>
            <a:off x="4552950" y="3619499"/>
            <a:ext cx="3810000" cy="3810000"/>
          </a:xfrm>
          <a:prstGeom prst="mathMultiply">
            <a:avLst>
              <a:gd name="adj1" fmla="val 145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19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BINDER tabs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1999" y="1905000"/>
            <a:ext cx="7772401" cy="44074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SECTION #1 </a:t>
            </a:r>
            <a:r>
              <a:rPr lang="en-US" sz="3200" dirty="0" smtClean="0">
                <a:sym typeface="Wingdings" panose="05000000000000000000" pitchFamily="2" charset="2"/>
              </a:rPr>
              <a:t> READING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ym typeface="Wingdings" panose="05000000000000000000" pitchFamily="2" charset="2"/>
              </a:rPr>
              <a:t>SECTION #2  WRITING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ym typeface="Wingdings" panose="05000000000000000000" pitchFamily="2" charset="2"/>
              </a:rPr>
              <a:t>SECTION #3  NOTES/RESEARCH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ym typeface="Wingdings" panose="05000000000000000000" pitchFamily="2" charset="2"/>
              </a:rPr>
              <a:t>SECTION #4  VOCABULARY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ym typeface="Wingdings" panose="05000000000000000000" pitchFamily="2" charset="2"/>
              </a:rPr>
              <a:t>SECTION #5  GRAMMAR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4437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BINDER entry labels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1" y="1905000"/>
            <a:ext cx="5562599" cy="440740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EVERY handout has an entry label!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Binder entry labels written on front board!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Write entry </a:t>
            </a:r>
            <a:r>
              <a:rPr lang="en-US" u="sng" dirty="0" smtClean="0"/>
              <a:t>AS SOON AS YOU GET IT</a:t>
            </a:r>
            <a:r>
              <a:rPr lang="en-US" dirty="0" smtClean="0"/>
              <a:t>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Place into binder </a:t>
            </a:r>
            <a:r>
              <a:rPr lang="en-US" u="sng" dirty="0" smtClean="0"/>
              <a:t>AS SOON AS YOU GET IT!</a:t>
            </a:r>
          </a:p>
          <a:p>
            <a:endParaRPr lang="en-US" dirty="0"/>
          </a:p>
        </p:txBody>
      </p:sp>
      <p:pic>
        <p:nvPicPr>
          <p:cNvPr id="2050" name="Picture 2" descr="http://avidcollegeready.org/storage/AC-0469.JPG?__SQUARESPACE_CACHEVERSION=12978047364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413" y="1991032"/>
            <a:ext cx="2362200" cy="428625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00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BINDER TESTS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1" y="1905000"/>
            <a:ext cx="8686800" cy="4407408"/>
          </a:xfrm>
        </p:spPr>
        <p:txBody>
          <a:bodyPr>
            <a:noAutofit/>
          </a:bodyPr>
          <a:lstStyle/>
          <a:p>
            <a:r>
              <a:rPr lang="en-US" sz="3200" dirty="0" smtClean="0"/>
              <a:t>Requires an organized and up-to-date binder!</a:t>
            </a:r>
          </a:p>
          <a:p>
            <a:r>
              <a:rPr lang="en-US" sz="3200" dirty="0" smtClean="0"/>
              <a:t>2 tests per quarter! (mid / final)</a:t>
            </a:r>
          </a:p>
          <a:p>
            <a:r>
              <a:rPr lang="en-US" sz="3200" dirty="0" smtClean="0"/>
              <a:t>Assesses organization, formative corrections, listening!</a:t>
            </a:r>
          </a:p>
          <a:p>
            <a:r>
              <a:rPr lang="en-US" sz="3200" dirty="0" smtClean="0"/>
              <a:t>Example Questions:</a:t>
            </a:r>
          </a:p>
          <a:p>
            <a:pPr lvl="2"/>
            <a:r>
              <a:rPr lang="en-US" sz="2400" dirty="0" smtClean="0"/>
              <a:t>[Reading #10] – What is the answer to number 2?</a:t>
            </a:r>
          </a:p>
          <a:p>
            <a:pPr lvl="2"/>
            <a:r>
              <a:rPr lang="en-US" sz="2400" dirty="0" smtClean="0"/>
              <a:t>[Grammar #8] – What is the first word in question 8?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7543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25</TotalTime>
  <Words>148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BINDER ORGANIZATION</vt:lpstr>
      <vt:lpstr>BINDER PURPOSE</vt:lpstr>
      <vt:lpstr>BINDER tabs</vt:lpstr>
      <vt:lpstr>BINDER entry labels</vt:lpstr>
      <vt:lpstr>BINDER TESTS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BINDER ORGANIZATION</dc:title>
  <dc:creator>Melanie</dc:creator>
  <cp:lastModifiedBy>Melanie</cp:lastModifiedBy>
  <cp:revision>7</cp:revision>
  <dcterms:created xsi:type="dcterms:W3CDTF">2014-08-26T01:50:50Z</dcterms:created>
  <dcterms:modified xsi:type="dcterms:W3CDTF">2016-08-15T12:42:16Z</dcterms:modified>
</cp:coreProperties>
</file>