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8" r:id="rId9"/>
    <p:sldId id="260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D07649-0985-4E0E-ADEE-2574E1C36D5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Grammar REVIEW #1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PUNCTUATING DIALOUE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9096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2994" y="3213843"/>
            <a:ext cx="2455606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218763"/>
            <a:ext cx="22098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3213844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471" y="3213845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do  your  mom  said  homework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“Do your,” mom said, “homework.”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66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5" grpId="0" animBg="1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2994" y="3316069"/>
            <a:ext cx="3141406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5634" y="3316069"/>
            <a:ext cx="318196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352800"/>
            <a:ext cx="1887794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5635" y="3352800"/>
            <a:ext cx="819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my homework I replied is already done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“My homework,” I replied, “is already done.”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83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5" grpId="0" animBg="1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2743200"/>
            <a:ext cx="8839200" cy="3581400"/>
          </a:xfrm>
        </p:spPr>
        <p:txBody>
          <a:bodyPr>
            <a:normAutofit lnSpcReduction="10000"/>
          </a:bodyPr>
          <a:lstStyle/>
          <a:p>
            <a:r>
              <a:rPr lang="en-US" sz="2800" u="sng" dirty="0" smtClean="0"/>
              <a:t>The Three Scenarios</a:t>
            </a:r>
          </a:p>
          <a:p>
            <a:pPr marL="1828800" indent="-342900" algn="l">
              <a:lnSpc>
                <a:spcPct val="200000"/>
              </a:lnSpc>
              <a:buAutoNum type="arabicPeriod"/>
            </a:pPr>
            <a:r>
              <a:rPr lang="en-US" sz="3200" dirty="0" smtClean="0"/>
              <a:t>Tag at the </a:t>
            </a:r>
            <a:r>
              <a:rPr lang="en-US" sz="3200" dirty="0" err="1" smtClean="0"/>
              <a:t>begiNninG</a:t>
            </a:r>
            <a:endParaRPr lang="en-US" sz="3200" dirty="0" smtClean="0"/>
          </a:p>
          <a:p>
            <a:pPr marL="1828800" indent="-342900" algn="l">
              <a:lnSpc>
                <a:spcPct val="200000"/>
              </a:lnSpc>
              <a:buAutoNum type="arabicPeriod"/>
            </a:pPr>
            <a:r>
              <a:rPr lang="en-US" sz="3200" dirty="0" smtClean="0"/>
              <a:t>Tag at the end</a:t>
            </a:r>
          </a:p>
          <a:p>
            <a:pPr marL="1828800" indent="-342900" algn="l">
              <a:lnSpc>
                <a:spcPct val="200000"/>
              </a:lnSpc>
              <a:buAutoNum type="arabicPeriod"/>
            </a:pPr>
            <a:r>
              <a:rPr lang="en-US" sz="3200" dirty="0" smtClean="0"/>
              <a:t>Tag in the </a:t>
            </a:r>
            <a:r>
              <a:rPr lang="en-US" sz="3200" dirty="0" err="1" smtClean="0"/>
              <a:t>middlE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524000"/>
          </a:xfrm>
        </p:spPr>
        <p:txBody>
          <a:bodyPr/>
          <a:lstStyle/>
          <a:p>
            <a:r>
              <a:rPr lang="en-US" b="1" dirty="0" smtClean="0"/>
              <a:t>DIALOGUE = SPEAKER + TAG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98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613648" cy="732974"/>
          </a:xfrm>
        </p:spPr>
        <p:txBody>
          <a:bodyPr/>
          <a:lstStyle/>
          <a:p>
            <a:pPr algn="ctr"/>
            <a:r>
              <a:rPr lang="en-US" sz="2800" dirty="0"/>
              <a:t>TAG AT THE </a:t>
            </a:r>
            <a:r>
              <a:rPr lang="en-US" sz="2800" dirty="0" smtClean="0"/>
              <a:t>BEGINNING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>
          <a:xfrm>
            <a:off x="914400" y="3429000"/>
            <a:ext cx="7394448" cy="26754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Comma BEFORE opening quotation mark AFTER speaker tag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Capitalize beginning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Period at end of dialogue sentence INSIDE quotation marks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SCENARIO #1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615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Ms. Martin said, “Reading is awesome.”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44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3800" y="2895598"/>
            <a:ext cx="4191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15845" y="2895599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mom  said  do  your  homework 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Mom said, “Do your homework.”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60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3200" y="3238428"/>
            <a:ext cx="6096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3238428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398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  replied  my homework is already done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3516" y="445633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 replied, “My homework is already done.”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426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613648" cy="732974"/>
          </a:xfrm>
        </p:spPr>
        <p:txBody>
          <a:bodyPr/>
          <a:lstStyle/>
          <a:p>
            <a:pPr algn="ctr"/>
            <a:r>
              <a:rPr lang="en-US" sz="2800" dirty="0"/>
              <a:t>TAG AT THE </a:t>
            </a:r>
            <a:r>
              <a:rPr lang="en-US" sz="2800" dirty="0" smtClean="0"/>
              <a:t>END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>
          <a:xfrm>
            <a:off x="914400" y="3352800"/>
            <a:ext cx="7394448" cy="26754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Capitalize beginning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Comma at end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Period AFTER the tag at the end of the sentence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SCENARIO #2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615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“Reading is awesome,” Ms. Martin said.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54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10929" y="2895598"/>
            <a:ext cx="4191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2890682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471" y="2895598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do  your  homework  mom  said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“Do your homework,” mom said.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426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626" y="3213847"/>
            <a:ext cx="6179574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01581" y="3213846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0555" y="3218763"/>
            <a:ext cx="834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my homework is already done I replied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3682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“My homework is already done,” I replied.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66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613648" cy="732974"/>
          </a:xfrm>
        </p:spPr>
        <p:txBody>
          <a:bodyPr/>
          <a:lstStyle/>
          <a:p>
            <a:pPr algn="ctr"/>
            <a:r>
              <a:rPr lang="en-US" sz="2800" dirty="0"/>
              <a:t>TAG </a:t>
            </a:r>
            <a:r>
              <a:rPr lang="en-US" sz="2800" dirty="0" smtClean="0"/>
              <a:t>IN THE MIDDLE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>
          <a:xfrm>
            <a:off x="533400" y="3048000"/>
            <a:ext cx="8229600" cy="26754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Capitalize beginning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Comma INSIDE quotation marks before tag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Comma BEFORE quotation marks after tag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Lower case second part of dialogue to indicate same sentence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400" dirty="0"/>
              <a:t>Period at end of dialogue sentence INSIDE quotation marks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SCENARIO #3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362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“Reading is,” Ms. Martin said, “awesome.”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1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3621</TotalTime>
  <Words>282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PUNCTUATING DIALOUE</vt:lpstr>
      <vt:lpstr>DIALOGUE = SPEAKER + TAG</vt:lpstr>
      <vt:lpstr>SCENARIO #1</vt:lpstr>
      <vt:lpstr>EXAMPLE #1</vt:lpstr>
      <vt:lpstr>EXAMPLE #2</vt:lpstr>
      <vt:lpstr>SCENARIO #2</vt:lpstr>
      <vt:lpstr>EXAMPLE #1</vt:lpstr>
      <vt:lpstr>EXAMPLE #2</vt:lpstr>
      <vt:lpstr>SCENARIO #3</vt:lpstr>
      <vt:lpstr>EXAMPLE #1</vt:lpstr>
      <vt:lpstr>EXAMPLE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PUNCTUATING DIALOUE</dc:title>
  <dc:creator>Melanie</dc:creator>
  <cp:lastModifiedBy>Melanie</cp:lastModifiedBy>
  <cp:revision>15</cp:revision>
  <dcterms:created xsi:type="dcterms:W3CDTF">2014-09-02T02:42:29Z</dcterms:created>
  <dcterms:modified xsi:type="dcterms:W3CDTF">2015-09-09T12:17:33Z</dcterms:modified>
</cp:coreProperties>
</file>