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D07649-0985-4E0E-ADEE-2574E1C36D5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Grammar REVIEW #1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752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PUNCTUATING DIALOUE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909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MULTIPLE dialogue sentences…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For scenario #1 and scenario #2… </a:t>
            </a:r>
          </a:p>
          <a:p>
            <a:pPr lvl="1"/>
            <a:r>
              <a:rPr lang="en-US" sz="2400" dirty="0" smtClean="0"/>
              <a:t>EVERYTHING STAYS THE SAME! </a:t>
            </a:r>
          </a:p>
          <a:p>
            <a:pPr lvl="1"/>
            <a:r>
              <a:rPr lang="en-US" sz="2400" dirty="0" smtClean="0"/>
              <a:t>Just add multiple sentences inside your quotations marks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sz="2800" dirty="0" smtClean="0"/>
              <a:t>SCENARIO #1:   Ms. Martin said, “Reading is awesome. I love reading.”</a:t>
            </a:r>
          </a:p>
          <a:p>
            <a:pPr marL="274320" lvl="1" indent="0">
              <a:buNone/>
            </a:pPr>
            <a:endParaRPr lang="en-US" sz="2800" dirty="0"/>
          </a:p>
          <a:p>
            <a:pPr marL="274320" lvl="1" indent="0">
              <a:buNone/>
            </a:pPr>
            <a:r>
              <a:rPr lang="en-US" sz="2800" dirty="0" smtClean="0"/>
              <a:t>SCENARIO #2:   “Reading is awesome. I love reading,” said Ms. Martin.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9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MULTIPLE dialogue sentences…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9848" cy="3883152"/>
          </a:xfrm>
        </p:spPr>
        <p:txBody>
          <a:bodyPr/>
          <a:lstStyle/>
          <a:p>
            <a:r>
              <a:rPr lang="en-US" sz="2800" dirty="0" smtClean="0"/>
              <a:t>For scenario #3…</a:t>
            </a:r>
          </a:p>
          <a:p>
            <a:pPr marL="1143000" indent="-514350">
              <a:buAutoNum type="arabicPeriod"/>
            </a:pPr>
            <a:r>
              <a:rPr lang="en-US" sz="2400" dirty="0"/>
              <a:t>Capitalize beginning of dialogue sentence inside quotation marks</a:t>
            </a:r>
          </a:p>
          <a:p>
            <a:pPr marL="1143000" indent="-514350">
              <a:buAutoNum type="arabicPeriod"/>
            </a:pPr>
            <a:r>
              <a:rPr lang="en-US" sz="2400" dirty="0"/>
              <a:t>Comma INSIDE quotation marks before tag</a:t>
            </a:r>
          </a:p>
          <a:p>
            <a:pPr marL="1143000" indent="-514350">
              <a:buAutoNum type="arabicPeriod"/>
            </a:pPr>
            <a:r>
              <a:rPr lang="en-US" sz="2400" dirty="0" smtClean="0"/>
              <a:t>Period after tag</a:t>
            </a:r>
            <a:endParaRPr lang="en-US" sz="2400" dirty="0"/>
          </a:p>
          <a:p>
            <a:pPr marL="1143000" indent="-514350">
              <a:buAutoNum type="arabicPeriod"/>
            </a:pPr>
            <a:r>
              <a:rPr lang="en-US" sz="2400" dirty="0" smtClean="0"/>
              <a:t>Capitalize beginning of second dialogue sentence inside quotation marks</a:t>
            </a:r>
            <a:endParaRPr lang="en-US" sz="2400" dirty="0"/>
          </a:p>
          <a:p>
            <a:pPr marL="1143000" indent="-514350">
              <a:buFont typeface="Wingdings 2"/>
              <a:buAutoNum type="arabicPeriod"/>
            </a:pPr>
            <a:r>
              <a:rPr lang="en-US" sz="2400" dirty="0"/>
              <a:t>Period at end of dialogue sentence INSIDE quotation marks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53340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>
              <a:buNone/>
            </a:pPr>
            <a:r>
              <a:rPr lang="en-US" sz="2400" dirty="0" smtClean="0"/>
              <a:t>“Reading is awesome,” said Ms. Martin. “I love reading.”</a:t>
            </a:r>
          </a:p>
        </p:txBody>
      </p:sp>
    </p:spTree>
    <p:extLst>
      <p:ext uri="{BB962C8B-B14F-4D97-AF65-F5344CB8AC3E}">
        <p14:creationId xmlns:p14="http://schemas.microsoft.com/office/powerpoint/2010/main" val="14657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2514600"/>
            <a:ext cx="8686800" cy="4114800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en-US" sz="2000" dirty="0" smtClean="0"/>
              <a:t>For scenario #1…</a:t>
            </a:r>
          </a:p>
          <a:p>
            <a:pPr lvl="1" indent="0"/>
            <a:r>
              <a:rPr lang="en-US" sz="2400" dirty="0" smtClean="0"/>
              <a:t>? or ! </a:t>
            </a:r>
            <a:r>
              <a:rPr lang="en-US" sz="2400" dirty="0"/>
              <a:t>at end of dialogue sentence INSIDE quotation </a:t>
            </a:r>
            <a:r>
              <a:rPr lang="en-US" sz="2400" dirty="0" smtClean="0"/>
              <a:t>marks</a:t>
            </a:r>
          </a:p>
          <a:p>
            <a:pPr lvl="1" indent="0"/>
            <a:r>
              <a:rPr lang="en-US" sz="2400" dirty="0" smtClean="0">
                <a:solidFill>
                  <a:srgbClr val="FF0000"/>
                </a:solidFill>
              </a:rPr>
              <a:t>Ms. Martin said, “I super love reading!” </a:t>
            </a:r>
          </a:p>
          <a:p>
            <a:pPr marL="342900" indent="-342900" algn="l">
              <a:buAutoNum type="arabicPeriod"/>
            </a:pPr>
            <a:r>
              <a:rPr lang="en-US" sz="2000" dirty="0" smtClean="0"/>
              <a:t>For scenario #2…</a:t>
            </a:r>
          </a:p>
          <a:p>
            <a:pPr lvl="1" indent="0"/>
            <a:r>
              <a:rPr lang="en-US" sz="2400" dirty="0" smtClean="0"/>
              <a:t>? or ! </a:t>
            </a:r>
            <a:r>
              <a:rPr lang="en-US" sz="2400" dirty="0"/>
              <a:t>at end of dialogue sentence INSIDE quotation </a:t>
            </a:r>
            <a:r>
              <a:rPr lang="en-US" sz="2400" dirty="0" smtClean="0"/>
              <a:t>marks</a:t>
            </a:r>
          </a:p>
          <a:p>
            <a:pPr lvl="1" indent="0"/>
            <a:r>
              <a:rPr lang="en-US" sz="2400" dirty="0" smtClean="0">
                <a:solidFill>
                  <a:srgbClr val="FF0000"/>
                </a:solidFill>
              </a:rPr>
              <a:t>“I super love reading!” said Ms. Martin.</a:t>
            </a:r>
          </a:p>
          <a:p>
            <a:pPr marL="342900" indent="-342900" algn="l">
              <a:buAutoNum type="arabicPeriod"/>
            </a:pPr>
            <a:r>
              <a:rPr lang="en-US" sz="2000" dirty="0" smtClean="0"/>
              <a:t>For scenario #3</a:t>
            </a:r>
          </a:p>
          <a:p>
            <a:pPr lvl="1" indent="0"/>
            <a:r>
              <a:rPr lang="en-US" sz="2400" dirty="0" smtClean="0"/>
              <a:t>? or ! </a:t>
            </a:r>
            <a:r>
              <a:rPr lang="en-US" sz="2400" dirty="0"/>
              <a:t>at end of dialogue sentence INSIDE quotation </a:t>
            </a:r>
            <a:r>
              <a:rPr lang="en-US" sz="2400" dirty="0" smtClean="0"/>
              <a:t>marks</a:t>
            </a:r>
          </a:p>
          <a:p>
            <a:pPr lvl="1" indent="0"/>
            <a:r>
              <a:rPr lang="en-US" sz="2400" dirty="0" smtClean="0">
                <a:solidFill>
                  <a:srgbClr val="FF0000"/>
                </a:solidFill>
              </a:rPr>
              <a:t>“I super,” said Ms. Martin, “love reading!”</a:t>
            </a:r>
            <a:endParaRPr lang="en-US" sz="2400" dirty="0">
              <a:solidFill>
                <a:srgbClr val="FF0000"/>
              </a:solidFill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If you have ? or 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002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MULTIPLE speakers…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ALL SCENARIOS STAY THE SAME!!!!!</a:t>
            </a:r>
          </a:p>
          <a:p>
            <a:r>
              <a:rPr lang="en-US" sz="2800" dirty="0" smtClean="0"/>
              <a:t>BUT!... START A NEW PARAGRAPH EACH TIME THE SPEAKER CHANGES!</a:t>
            </a:r>
          </a:p>
          <a:p>
            <a:endParaRPr lang="en-US" sz="2800" dirty="0"/>
          </a:p>
          <a:p>
            <a:pPr marL="457200" indent="0">
              <a:buNone/>
            </a:pPr>
            <a:r>
              <a:rPr lang="en-US" sz="2800" dirty="0" smtClean="0"/>
              <a:t>“Reading is awesome,” said Ms. Martin. “I love reading.”</a:t>
            </a:r>
          </a:p>
          <a:p>
            <a:pPr marL="457200" indent="0">
              <a:buNone/>
            </a:pPr>
            <a:endParaRPr lang="en-US" sz="2800" dirty="0"/>
          </a:p>
          <a:p>
            <a:pPr marL="457200" indent="0">
              <a:buNone/>
            </a:pPr>
            <a:r>
              <a:rPr lang="en-US" sz="2800" dirty="0" smtClean="0"/>
              <a:t>Ms. </a:t>
            </a:r>
            <a:r>
              <a:rPr lang="en-US" sz="2800" smtClean="0"/>
              <a:t>Poe</a:t>
            </a:r>
            <a:r>
              <a:rPr lang="en-US" sz="2800" smtClean="0"/>
              <a:t> </a:t>
            </a:r>
            <a:r>
              <a:rPr lang="en-US" sz="2800" dirty="0" smtClean="0"/>
              <a:t>said, “I also like reading.”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33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3621</TotalTime>
  <Words>271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PUNCTUATING DIALOUE</vt:lpstr>
      <vt:lpstr>If you have MULTIPLE dialogue sentences…</vt:lpstr>
      <vt:lpstr>If you have MULTIPLE dialogue sentences…</vt:lpstr>
      <vt:lpstr>If you have ? or !</vt:lpstr>
      <vt:lpstr>If you have MULTIPLE speakers…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PUNCTUATING DIALOUE</dc:title>
  <dc:creator>Melanie</dc:creator>
  <cp:lastModifiedBy>Melanie</cp:lastModifiedBy>
  <cp:revision>16</cp:revision>
  <dcterms:created xsi:type="dcterms:W3CDTF">2014-09-02T02:42:29Z</dcterms:created>
  <dcterms:modified xsi:type="dcterms:W3CDTF">2016-09-06T15:36:40Z</dcterms:modified>
</cp:coreProperties>
</file>