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>
        <p:scale>
          <a:sx n="73" d="100"/>
          <a:sy n="73" d="100"/>
        </p:scale>
        <p:origin x="-65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E78064-5ECE-4C33-8D5E-BBAC29A97B3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8064-5ECE-4C33-8D5E-BBAC29A97B3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E78064-5ECE-4C33-8D5E-BBAC29A97B3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E78064-5ECE-4C33-8D5E-BBAC29A97B3F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CD1672-D61B-4D1E-B362-1A470FAC7EB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GRAMMAR REVIEW #3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SUBJECT, PREDICATE, &amp; COMPLEMENT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473350" y="4358148"/>
            <a:ext cx="139864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3960" y="2885768"/>
            <a:ext cx="139864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76801" y="4358148"/>
            <a:ext cx="990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6200" y="4343400"/>
            <a:ext cx="914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3959" y="4815348"/>
            <a:ext cx="2617841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3960" y="4343400"/>
            <a:ext cx="2998839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25561" y="2885768"/>
            <a:ext cx="9144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342968"/>
            <a:ext cx="2743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1800" y="2971800"/>
            <a:ext cx="1143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953000" y="2971800"/>
            <a:ext cx="18288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7048"/>
            <a:ext cx="8424672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**ALWAYS BRACKET OFF THE PREPOSITIONAL PHRASES FIRST!!!!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Ramona reads mystery stories by the light of her ponderous firefly.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At the dinner table, Reginald cleans his toenails with his steak knife.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0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13" grpId="0" animBg="1"/>
      <p:bldP spid="12" grpId="0" animBg="1"/>
      <p:bldP spid="11" grpId="0" animBg="1"/>
      <p:bldP spid="10" grpId="0" animBg="1"/>
      <p:bldP spid="7" grpId="0" animBg="1"/>
      <p:bldP spid="6" grpId="0" animBg="1"/>
      <p:bldP spid="5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90800" y="3962400"/>
            <a:ext cx="19050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5800" y="3962400"/>
            <a:ext cx="2667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3962400"/>
            <a:ext cx="19812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COMPOUND PREDICATES?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187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COMPOUND PREDICATE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two verbs that are joined by a conjunction and have the same subject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For exercise, Cousin Moe curls and wiggles his toes.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343400" y="20574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COMPLEMENT?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600" b="1" dirty="0" smtClean="0"/>
              <a:t>COMPLEMENT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word that completes the meaning of the subject and the verb in order to make the sentence a </a:t>
            </a:r>
          </a:p>
          <a:p>
            <a:pPr marL="0" indent="0" algn="ctr">
              <a:buNone/>
            </a:pPr>
            <a:r>
              <a:rPr lang="en-US" i="1" dirty="0" smtClean="0"/>
              <a:t>COMPLETE</a:t>
            </a:r>
            <a:r>
              <a:rPr lang="en-US" dirty="0" smtClean="0"/>
              <a:t> thought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3 Types </a:t>
            </a:r>
            <a:r>
              <a:rPr lang="en-US" dirty="0" smtClean="0">
                <a:sym typeface="Wingdings" panose="05000000000000000000" pitchFamily="2" charset="2"/>
              </a:rPr>
              <a:t> DIRECT OBJECT, INDIRECT OBJECT, SUBJECT COMPLEMENT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COMPLEMENT WILL ALWAYS BE A NOUN, PRONOUN, OR ADJECTIVE!!!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COMPLEMENT WILL NEVER, EVER BE IN A PREP PHRASE!!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67200" y="20574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8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DIRECT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DIRECT OBJECT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noun or a pronoun that receives the action of the verb</a:t>
            </a:r>
          </a:p>
          <a:p>
            <a:pPr marL="0" indent="0" algn="ctr">
              <a:buNone/>
            </a:pPr>
            <a:endParaRPr lang="en-US" sz="1600" dirty="0"/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en-US" dirty="0" smtClean="0"/>
              <a:t>Direct object MUST follow an action verb.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pPr marL="509588" indent="-450850">
              <a:buFont typeface="Wingdings" panose="05000000000000000000" pitchFamily="2" charset="2"/>
              <a:buChar char="v"/>
            </a:pPr>
            <a:r>
              <a:rPr lang="en-US" dirty="0" smtClean="0"/>
              <a:t>To find the direct object, ask “Whom?” or “What?” after the action verb.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67200" y="22860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FIND THE DIRECT OBJECT…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DIRECT OBJECT WILL NEVER, EVER, EVER, EVER, EVER, EVER, EVER, EVER BE IN A PREPOSITIONAL PHRASE!!!!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/>
              <a:t>A</a:t>
            </a:r>
            <a:r>
              <a:rPr lang="en-US" sz="3200" dirty="0" smtClean="0"/>
              <a:t>LWAYS </a:t>
            </a:r>
            <a:r>
              <a:rPr lang="en-US" sz="3200" dirty="0"/>
              <a:t>BRACKET OFF </a:t>
            </a:r>
            <a:r>
              <a:rPr lang="en-US" sz="3200" dirty="0" smtClean="0"/>
              <a:t>PREPOSITIONAL </a:t>
            </a:r>
            <a:r>
              <a:rPr lang="en-US" sz="3200" dirty="0"/>
              <a:t>PHRASES FIRST!!!!!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91000" y="2971800"/>
            <a:ext cx="609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4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657600" y="5105400"/>
            <a:ext cx="1219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04800" y="5105400"/>
            <a:ext cx="1319367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676400" y="5105400"/>
            <a:ext cx="21336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6028" y="5562600"/>
            <a:ext cx="1567631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00600" y="5105400"/>
            <a:ext cx="3886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00600" y="3969774"/>
            <a:ext cx="1129481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3962400"/>
            <a:ext cx="990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28583" y="3969774"/>
            <a:ext cx="1090152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6028" y="4419600"/>
            <a:ext cx="1065571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3962400"/>
            <a:ext cx="2667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9000" y="2647335"/>
            <a:ext cx="10668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2667000"/>
            <a:ext cx="5334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3000" y="2647335"/>
            <a:ext cx="6858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DIRECT OBJECT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3124200"/>
            <a:ext cx="2133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***ALWAYS BRACKET OFF THE PREPOSITIONAL PHRASES FIRST!!!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Goodness, Egbert, you certainly have an unusual growth </a:t>
            </a:r>
          </a:p>
          <a:p>
            <a:pPr marL="0" indent="0">
              <a:buNone/>
            </a:pPr>
            <a:r>
              <a:rPr lang="en-US" dirty="0" smtClean="0"/>
              <a:t>on your head.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Freda painted an extraordinary picture of a plump, pitted, grape.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Thadeus</a:t>
            </a:r>
            <a:r>
              <a:rPr lang="en-US" dirty="0" smtClean="0"/>
              <a:t> complimented Nadine on her new Tyrannosaurus earrings.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5" grpId="0" animBg="1"/>
      <p:bldP spid="14" grpId="0" animBg="1"/>
      <p:bldP spid="13" grpId="0" animBg="1"/>
      <p:bldP spid="12" grpId="0" animBg="1"/>
      <p:bldP spid="11" grpId="0" animBg="1"/>
      <p:bldP spid="10" grpId="0" animBg="1"/>
      <p:bldP spid="9" grpId="0" animBg="1"/>
      <p:bldP spid="8" grpId="0" animBg="1"/>
      <p:bldP spid="7" grpId="0" animBg="1"/>
      <p:bldP spid="6" grpId="0" animBg="1"/>
      <p:bldP spid="5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INDIRECT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b="1" dirty="0" smtClean="0"/>
              <a:t>INDIRECT OBJECT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noun or a pronoun that receives the direct object</a:t>
            </a:r>
          </a:p>
          <a:p>
            <a:pPr marL="0" indent="0" algn="ctr">
              <a:buNone/>
            </a:pPr>
            <a:endParaRPr lang="en-US" sz="1600" dirty="0"/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en-US" dirty="0" smtClean="0"/>
              <a:t>To have an indirect object, there MUST be a direct object!</a:t>
            </a:r>
          </a:p>
          <a:p>
            <a:pPr marL="0" indent="0">
              <a:buNone/>
            </a:pPr>
            <a:endParaRPr lang="en-US" sz="1300" dirty="0" smtClean="0"/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en-US" dirty="0" smtClean="0">
                <a:sym typeface="Wingdings" panose="05000000000000000000" pitchFamily="2" charset="2"/>
              </a:rPr>
              <a:t>The indirect object MUST come BEFORE the direct object.</a:t>
            </a:r>
          </a:p>
          <a:p>
            <a:pPr marL="0" indent="0">
              <a:buNone/>
            </a:pPr>
            <a:endParaRPr lang="en-US" sz="1200" dirty="0" smtClean="0"/>
          </a:p>
          <a:p>
            <a:pPr marL="509588" indent="-450850">
              <a:buFont typeface="Wingdings" panose="05000000000000000000" pitchFamily="2" charset="2"/>
              <a:buChar char="v"/>
            </a:pPr>
            <a:r>
              <a:rPr lang="en-US" dirty="0" smtClean="0"/>
              <a:t>To find the indirect object, ask “To whom?” or “To what?” after the direct object.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67200" y="20574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7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BEFORE WE FIND THE INDIRECT OBJECT…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INDIRECT OBJECT WILL NEVER, EVER, EVER, EVER, EVER, EVER, EVER, EVER BE IN A PREPOSITIONAL PHRASE!!!!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/>
              <a:t>A</a:t>
            </a:r>
            <a:r>
              <a:rPr lang="en-US" sz="3200" dirty="0" smtClean="0"/>
              <a:t>LWAYS </a:t>
            </a:r>
            <a:r>
              <a:rPr lang="en-US" sz="3200" dirty="0"/>
              <a:t>BRACKET OFF </a:t>
            </a:r>
            <a:r>
              <a:rPr lang="en-US" sz="3200" dirty="0" smtClean="0"/>
              <a:t>PREPOSITIONAL </a:t>
            </a:r>
            <a:r>
              <a:rPr lang="en-US" sz="3200" dirty="0"/>
              <a:t>PHRASES FIRST!!!!!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91000" y="2971800"/>
            <a:ext cx="609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3124200" y="5334000"/>
            <a:ext cx="11430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00600" y="5334000"/>
            <a:ext cx="6096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04800" y="5334000"/>
            <a:ext cx="1143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447800" y="5334000"/>
            <a:ext cx="11430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124200" y="4343400"/>
            <a:ext cx="5334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1000" y="4343400"/>
            <a:ext cx="1066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47800" y="4343400"/>
            <a:ext cx="11430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657600" y="4343400"/>
            <a:ext cx="2286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14800" y="2947219"/>
            <a:ext cx="8382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81600" y="2971800"/>
            <a:ext cx="838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5077" y="2895600"/>
            <a:ext cx="2286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2971800"/>
            <a:ext cx="7620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1000" y="3352800"/>
            <a:ext cx="4419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971800"/>
            <a:ext cx="2286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INDIRECT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416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***ALWAYS BRACKET OFF THE PREPOSITIONAL PHRASES FIRST!!!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Mrs. McDougal read her class a story about </a:t>
            </a:r>
            <a:r>
              <a:rPr lang="en-US" dirty="0" err="1" smtClean="0"/>
              <a:t>Toodles</a:t>
            </a:r>
            <a:r>
              <a:rPr lang="en-US" dirty="0" smtClean="0"/>
              <a:t>, the dysfunctional doodlebug.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Norma taught the jig to her piglets.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Norma taught her piglets the jig.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29" grpId="0" animBg="1"/>
      <p:bldP spid="28" grpId="0" animBg="1"/>
      <p:bldP spid="27" grpId="0" animBg="1"/>
      <p:bldP spid="26" grpId="0" animBg="1"/>
      <p:bldP spid="25" grpId="0" animBg="1"/>
      <p:bldP spid="24" grpId="0" animBg="1"/>
      <p:bldP spid="23" grpId="0" animBg="1"/>
      <p:bldP spid="22" grpId="0" animBg="1"/>
      <p:bldP spid="21" grpId="0" animBg="1"/>
      <p:bldP spid="20" grpId="0" animBg="1"/>
      <p:bldP spid="19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SUBJECT COMPLEMENT?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040" y="4016477"/>
            <a:ext cx="8503920" cy="228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PREDICATE ADJECTIVE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dirty="0" smtClean="0"/>
              <a:t>an adjective that follows a linking verb; </a:t>
            </a:r>
          </a:p>
          <a:p>
            <a:pPr marL="0" indent="0" algn="ctr">
              <a:buNone/>
            </a:pPr>
            <a:r>
              <a:rPr lang="en-US" dirty="0" smtClean="0"/>
              <a:t>describes the subject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67200" y="2258961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4152" y="1600200"/>
            <a:ext cx="8503920" cy="24383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sz="3600" b="1" dirty="0" smtClean="0"/>
              <a:t>PREDICATE NOUN</a:t>
            </a:r>
          </a:p>
          <a:p>
            <a:pPr marL="0" indent="0" algn="ctr">
              <a:buFont typeface="Wingdings 2"/>
              <a:buNone/>
            </a:pPr>
            <a:endParaRPr lang="en-US" dirty="0" smtClean="0"/>
          </a:p>
          <a:p>
            <a:pPr marL="0" indent="0" algn="ctr">
              <a:buFont typeface="Wingdings 2"/>
              <a:buNone/>
            </a:pPr>
            <a:r>
              <a:rPr lang="en-US" dirty="0" smtClean="0"/>
              <a:t>a noun or a pronoun that follows a linking verb; explains or identifies the noun in the sentence</a:t>
            </a:r>
          </a:p>
          <a:p>
            <a:pPr marL="0" indent="0" algn="ctr">
              <a:buFont typeface="Wingdings 2"/>
              <a:buNone/>
            </a:pPr>
            <a:endParaRPr lang="en-US" sz="1600" dirty="0" smtClean="0"/>
          </a:p>
          <a:p>
            <a:pPr marL="0" indent="0">
              <a:buFont typeface="Wingdings 2"/>
              <a:buNone/>
            </a:pPr>
            <a:endParaRPr lang="en-US" dirty="0" smtClean="0"/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114800" y="46482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2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SUBJECT?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SUBJECT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person, place, thing or idea </a:t>
            </a:r>
          </a:p>
          <a:p>
            <a:pPr marL="0" indent="0" algn="ctr">
              <a:buNone/>
            </a:pPr>
            <a:r>
              <a:rPr lang="en-US" dirty="0" smtClean="0"/>
              <a:t>that’s the main focus of the sentence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COMPLETE SUBJECT: main word of the subject AND all of the words that go along with it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SIMPLE SUBJECT: the main word of the subject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67200" y="22860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5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BEFORE WE FIND THE SUBJECT COMPLEMENT…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SUBJECT COMPLEMENT WILL NEVER, EVER, EVER, EVER, EVER, EVER, EVER, EVER BE IN A PREPOSITIONAL PHRASE!!!!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/>
              <a:t>A</a:t>
            </a:r>
            <a:r>
              <a:rPr lang="en-US" sz="3200" dirty="0" smtClean="0"/>
              <a:t>LWAYS </a:t>
            </a:r>
            <a:r>
              <a:rPr lang="en-US" sz="3200" dirty="0"/>
              <a:t>BRACKET OFF </a:t>
            </a:r>
            <a:r>
              <a:rPr lang="en-US" sz="3200" dirty="0" smtClean="0"/>
              <a:t>PREPOSITIONAL </a:t>
            </a:r>
            <a:r>
              <a:rPr lang="en-US" sz="3200" dirty="0"/>
              <a:t>PHRASES FIRST!!!!!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91000" y="2971800"/>
            <a:ext cx="609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6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324600" y="3873910"/>
            <a:ext cx="914400" cy="4191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3886815"/>
            <a:ext cx="762000" cy="419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0600" y="3886200"/>
            <a:ext cx="304800" cy="4191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3886200"/>
            <a:ext cx="3048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0600" y="3048000"/>
            <a:ext cx="1371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2971800"/>
            <a:ext cx="9906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29000" y="2971800"/>
            <a:ext cx="3048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SUBJECT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312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***ALWAYS BRACKET OFF THE PREPOSITIONAL PHRASES FIRST</a:t>
            </a:r>
            <a:r>
              <a:rPr lang="en-US" dirty="0" smtClean="0"/>
              <a:t>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Gomer’s best friend is his pet eggplant.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food in your refrigerator is slightly furry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519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 animBg="1"/>
      <p:bldP spid="8" grpId="0" animBg="1"/>
      <p:bldP spid="7" grpId="0" animBg="1"/>
      <p:bldP spid="6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FIND THE SUBJECT…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SIMPLE SUBJECT WILL NEVER, EVER, EVER, EVER, EVER, EVER, EVER, EVER BE IN A PREPOSITIONAL PHRASE!!!!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/>
              <a:t>A</a:t>
            </a:r>
            <a:r>
              <a:rPr lang="en-US" sz="3200" dirty="0" smtClean="0"/>
              <a:t>LWAYS </a:t>
            </a:r>
            <a:r>
              <a:rPr lang="en-US" sz="3200" dirty="0"/>
              <a:t>BRACKET OFF </a:t>
            </a:r>
            <a:r>
              <a:rPr lang="en-US" sz="3200" dirty="0" smtClean="0"/>
              <a:t>PREPOSITIONAL </a:t>
            </a:r>
            <a:r>
              <a:rPr lang="en-US" sz="3200" dirty="0"/>
              <a:t>PHRASES FIRST!!!!!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91000" y="2971800"/>
            <a:ext cx="609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5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70122" y="4419600"/>
            <a:ext cx="5235677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70123" y="4419600"/>
            <a:ext cx="1349477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2937387"/>
            <a:ext cx="2971800" cy="4522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0" y="2932471"/>
            <a:ext cx="1143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4419600"/>
            <a:ext cx="2743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3389671"/>
            <a:ext cx="3200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2971800"/>
            <a:ext cx="1676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**ALWAYS BRACKET OFF PREPOSITIONAL PHRASES FIRST!!!!!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Plump, lazy gerbils should not snooze in front of moving steamrollers.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 bad hair days, Matilda, a fashionable young lady, wears colorful, eye-catching shower caps to hide her trussed-up tresses.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1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 animBg="1"/>
      <p:bldP spid="8" grpId="0" animBg="1"/>
      <p:bldP spid="6" grpId="0" animBg="1"/>
      <p:bldP spid="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31648"/>
            <a:ext cx="8920316" cy="758952"/>
          </a:xfrm>
        </p:spPr>
        <p:txBody>
          <a:bodyPr>
            <a:noAutofit/>
          </a:bodyPr>
          <a:lstStyle/>
          <a:p>
            <a:r>
              <a:rPr lang="en-US" sz="2600" dirty="0" smtClean="0"/>
              <a:t>WHEN SENTENCES BEGIN</a:t>
            </a:r>
            <a:r>
              <a:rPr lang="en-US" sz="2600" dirty="0"/>
              <a:t> </a:t>
            </a:r>
            <a:r>
              <a:rPr lang="en-US" sz="2600" dirty="0" smtClean="0"/>
              <a:t>WITH “HERE” &amp; “THERE”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“HERE” and “THERE” can NEVER be the subject of a sentence.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“HERE” and “THERE” are not nouns; they are adverbs.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The subject is ALWAYS a noun (person, place, thing or idea).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910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715000" y="4558937"/>
            <a:ext cx="1981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5431971"/>
            <a:ext cx="2895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5431971"/>
            <a:ext cx="1143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9234" y="3630561"/>
            <a:ext cx="2648565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3657600"/>
            <a:ext cx="1371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FINDING THE SUBJECT WITH “HERE” &amp; “THERE”</a:t>
            </a:r>
            <a:endParaRPr lang="en-US" sz="26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3200400"/>
            <a:ext cx="533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267200" y="5029200"/>
            <a:ext cx="533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**TO FIND THE SUBJECT, YOU MUST REPHRASE THE SENTENCE!</a:t>
            </a:r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dirty="0" smtClean="0"/>
              <a:t>Here is a portly platypus.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portly platypus is here.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dirty="0" smtClean="0"/>
              <a:t>There are little green bumps on your face.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Little green bumps are </a:t>
            </a:r>
            <a:r>
              <a:rPr lang="en-US" dirty="0" smtClean="0"/>
              <a:t>there on </a:t>
            </a:r>
            <a:r>
              <a:rPr lang="en-US" dirty="0" smtClean="0"/>
              <a:t>your 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05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" grpId="0" animBg="1"/>
      <p:bldP spid="6" grpId="0" animBg="1"/>
      <p:bldP spid="5" grpId="0" animBg="1"/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3962400"/>
            <a:ext cx="3048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COMPOUND SUBJECTS?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COMPOUND SUBJECT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two subjects that are joined by a conjunction and have the same verb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Ernie and Prudence chew bubble gum.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343400" y="20574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2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PREDICATE?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PREDICATE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600" dirty="0" smtClean="0"/>
          </a:p>
          <a:p>
            <a:pPr marL="0" indent="0" algn="ctr">
              <a:buNone/>
            </a:pPr>
            <a:r>
              <a:rPr lang="en-US" dirty="0" smtClean="0"/>
              <a:t>the verb that shows action or state of being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COMPLETE </a:t>
            </a:r>
            <a:r>
              <a:rPr lang="en-US" dirty="0" smtClean="0"/>
              <a:t>PREDICATE: </a:t>
            </a:r>
            <a:r>
              <a:rPr lang="en-US" dirty="0" smtClean="0"/>
              <a:t>the verb and all of the words and phrases that go along with it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SIMPLE </a:t>
            </a:r>
            <a:r>
              <a:rPr lang="en-US" dirty="0" smtClean="0"/>
              <a:t>PREDICATE: </a:t>
            </a:r>
            <a:r>
              <a:rPr lang="en-US" dirty="0" smtClean="0"/>
              <a:t>the verb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67200" y="22860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3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FIND THE PREDICATE…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SIMPLE PREDICATE WILL NEVER, EVER, EVER, EVER, EVER, EVER, EVER, EVER BE IN A PREPOSITIONAL PHRASE!!!!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/>
              <a:t>A</a:t>
            </a:r>
            <a:r>
              <a:rPr lang="en-US" sz="3200" dirty="0" smtClean="0"/>
              <a:t>LWAYS </a:t>
            </a:r>
            <a:r>
              <a:rPr lang="en-US" sz="3200" dirty="0"/>
              <a:t>BRACKET OFF </a:t>
            </a:r>
            <a:r>
              <a:rPr lang="en-US" sz="3200" dirty="0" smtClean="0"/>
              <a:t>PREPOSITIONAL </a:t>
            </a:r>
            <a:r>
              <a:rPr lang="en-US" sz="3200" dirty="0"/>
              <a:t>PHRASES FIRST!!!!!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91000" y="2971800"/>
            <a:ext cx="609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2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2271</TotalTime>
  <Words>873</Words>
  <Application>Microsoft Office PowerPoint</Application>
  <PresentationFormat>On-screen Show (4:3)</PresentationFormat>
  <Paragraphs>152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SUBJECT, PREDICATE, &amp; COMPLEMENT</vt:lpstr>
      <vt:lpstr>WHAT IS THE SUBJECT?</vt:lpstr>
      <vt:lpstr>BEFORE WE FIND THE SUBJECT…</vt:lpstr>
      <vt:lpstr>FINDING THE SUBJECT</vt:lpstr>
      <vt:lpstr>WHEN SENTENCES BEGIN WITH “HERE” &amp; “THERE”</vt:lpstr>
      <vt:lpstr>FINDING THE SUBJECT WITH “HERE” &amp; “THERE”</vt:lpstr>
      <vt:lpstr>WHAT ABOUT COMPOUND SUBJECTS?</vt:lpstr>
      <vt:lpstr>WHAT IS THE PREDICATE?</vt:lpstr>
      <vt:lpstr>BEFORE WE FIND THE PREDICATE…</vt:lpstr>
      <vt:lpstr>FINDING THE PREDICATE</vt:lpstr>
      <vt:lpstr>WHAT ABOUT COMPOUND PREDICATES?</vt:lpstr>
      <vt:lpstr>WHAT IS THE COMPLEMENT?</vt:lpstr>
      <vt:lpstr>WHAT IS THE DIRECT OBJECT?</vt:lpstr>
      <vt:lpstr>BEFORE WE FIND THE DIRECT OBJECT…</vt:lpstr>
      <vt:lpstr>FINDING THE DIRECT OBJECT</vt:lpstr>
      <vt:lpstr>WHAT IS THE INDIRECT OBJECT?</vt:lpstr>
      <vt:lpstr>BEFORE WE FIND THE INDIRECT OBJECT…</vt:lpstr>
      <vt:lpstr>FINDING THE INDIRECT OBJECT</vt:lpstr>
      <vt:lpstr>WHAT IS THE SUBJECT COMPLEMENT?</vt:lpstr>
      <vt:lpstr>BEFORE WE FIND THE SUBJECT COMPLEMENT…</vt:lpstr>
      <vt:lpstr>FINDING THE SUBJECT COMPLEMENT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SUBJECT, PREDICATE, &amp; COMPLIMENT</dc:title>
  <dc:creator>Melanie</dc:creator>
  <cp:lastModifiedBy>Melanie</cp:lastModifiedBy>
  <cp:revision>21</cp:revision>
  <dcterms:created xsi:type="dcterms:W3CDTF">2016-01-11T00:22:19Z</dcterms:created>
  <dcterms:modified xsi:type="dcterms:W3CDTF">2017-01-05T18:21:44Z</dcterms:modified>
</cp:coreProperties>
</file>