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59" r:id="rId5"/>
    <p:sldId id="267" r:id="rId6"/>
    <p:sldId id="260" r:id="rId7"/>
    <p:sldId id="268" r:id="rId8"/>
    <p:sldId id="262" r:id="rId9"/>
    <p:sldId id="270" r:id="rId10"/>
    <p:sldId id="263" r:id="rId11"/>
    <p:sldId id="271" r:id="rId12"/>
    <p:sldId id="264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1" autoAdjust="0"/>
    <p:restoredTop sz="94660"/>
  </p:normalViewPr>
  <p:slideViewPr>
    <p:cSldViewPr>
      <p:cViewPr>
        <p:scale>
          <a:sx n="72" d="100"/>
          <a:sy n="72" d="100"/>
        </p:scale>
        <p:origin x="112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12A266-2732-4D6C-AFB1-B20D3500C3C5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126A42-4ED6-41BB-BB59-59946F8818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LITERARY DEVICES- NOTES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8603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METAPHOR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60672" cy="4407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EXAMPLES: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America is a melting pot.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Life is a rollercoaster.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Time is money.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The world is a stage.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METAPHOR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DEFINITION: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METAPHOR = </a:t>
            </a:r>
          </a:p>
          <a:p>
            <a:pPr marL="114300" indent="0" algn="ctr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implicit, implied, or hidden comparison between two different objects (without “like” or “as”)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SIMILIE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60672" cy="4407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EXAMPLES: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As big as an elephant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Like two peas in a pod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As clean as a whistle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Like fingernails on a chalkboard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SIMILIE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DEFINITION: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SIMILE = </a:t>
            </a:r>
          </a:p>
          <a:p>
            <a:pPr marL="114300" indent="0" algn="ctr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direct comparison between two different things using the word “like” or “as”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SYMBOL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60672" cy="4407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EXAMPLES: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Dove represents peace.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A red rose stands for love.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A broken mirror represents separation.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SYMBOL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600" b="1" dirty="0" smtClean="0"/>
              <a:t>DEFINITION: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SYMBOL </a:t>
            </a:r>
            <a:r>
              <a:rPr lang="en-US" sz="3200" dirty="0" smtClean="0">
                <a:solidFill>
                  <a:schemeClr val="tx1"/>
                </a:solidFill>
              </a:rPr>
              <a:t>= </a:t>
            </a:r>
          </a:p>
          <a:p>
            <a:pPr marL="114300" indent="0" algn="ctr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A symbol, typically an object, used to signify ideas and qualities that are different from the symbol’s literal sense; the meaning given is deeper and more significant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1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PERSONIFICATION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60672" cy="4407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EXAMPLES: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The wind whispered through dry grass.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Time waits for none.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The fire swallowed the forest.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1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PERSONIFICATION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DEFINITION: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PERSONIFICATION </a:t>
            </a:r>
            <a:r>
              <a:rPr lang="en-US" sz="3200" dirty="0" smtClean="0">
                <a:solidFill>
                  <a:schemeClr val="tx1"/>
                </a:solidFill>
              </a:rPr>
              <a:t>= </a:t>
            </a:r>
          </a:p>
          <a:p>
            <a:pPr marL="114300" indent="0" algn="ctr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An animal, idea, or thing is given human attributes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ALLUSION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8260672" cy="4681729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EXAMPLES: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His nose was growing like Pinocchio’s.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He was a real Romeo with the ladies.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Chocolate was her </a:t>
            </a:r>
            <a:r>
              <a:rPr lang="en-US" sz="3600" dirty="0" err="1" smtClean="0">
                <a:solidFill>
                  <a:schemeClr val="tx1"/>
                </a:solidFill>
              </a:rPr>
              <a:t>Achille’s</a:t>
            </a:r>
            <a:r>
              <a:rPr lang="en-US" sz="3600" dirty="0" smtClean="0">
                <a:solidFill>
                  <a:schemeClr val="tx1"/>
                </a:solidFill>
              </a:rPr>
              <a:t> heel.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I thought the software would be useful, but it was a Trojan Horse.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ALLUSION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DEFINITION: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ALLUSION = </a:t>
            </a:r>
          </a:p>
          <a:p>
            <a:pPr marL="114300" indent="0" algn="ctr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an indirect or passing reference to a person, place, or thing of historical, cultural, literary, or political significance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HYPERBOLE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60672" cy="4407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EXAMPLES: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I am so hungry I could eat a horse.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If I don’t get a smartphone, I will die.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She is as thin as a toothpick.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He has millions of video games.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HYPERBOLE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DEFINITION: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HYPERBOLE = </a:t>
            </a:r>
          </a:p>
          <a:p>
            <a:pPr marL="114300" indent="0" algn="ctr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exaggeration of ideas for the sake of emphasis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IMAGERY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60672" cy="440740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EXAMPLES: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It was dark and dim in the forest.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The fresh and juicy orange was cold and sweet.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She ran her hands over the soft satin fabric.</a:t>
            </a:r>
          </a:p>
          <a:p>
            <a:pPr marL="800100" indent="-460375"/>
            <a:r>
              <a:rPr lang="en-US" sz="3600" dirty="0" smtClean="0">
                <a:solidFill>
                  <a:schemeClr val="tx1"/>
                </a:solidFill>
              </a:rPr>
              <a:t>He whiffed the aroma of brewed coffee.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IMAGERY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DEFINITION: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IMAGERY = </a:t>
            </a:r>
          </a:p>
          <a:p>
            <a:pPr marL="114300" indent="0" algn="ctr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en-US" sz="3600" dirty="0">
                <a:solidFill>
                  <a:schemeClr val="tx1"/>
                </a:solidFill>
              </a:rPr>
              <a:t>l</a:t>
            </a:r>
            <a:r>
              <a:rPr lang="en-US" sz="3600" dirty="0" smtClean="0">
                <a:solidFill>
                  <a:schemeClr val="tx1"/>
                </a:solidFill>
              </a:rPr>
              <a:t>anguage to represent objects, actions, and ideas in a way that appeals to our physical senses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JUXTAPOSITION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60672" cy="4407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EXAMPLES: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Calm and chaos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Beauty and ugliness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Dark and light</a:t>
            </a:r>
          </a:p>
          <a:p>
            <a:pPr marL="800100" indent="-460375"/>
            <a:r>
              <a:rPr lang="en-US" sz="4400" dirty="0" smtClean="0">
                <a:solidFill>
                  <a:schemeClr val="tx1"/>
                </a:solidFill>
              </a:rPr>
              <a:t>Weakness and strength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JUXTAPOSITION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DEFINITION: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JUXTAPOSITION = </a:t>
            </a:r>
          </a:p>
          <a:p>
            <a:pPr marL="114300" indent="0" algn="ctr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en-US" sz="3600" dirty="0">
                <a:solidFill>
                  <a:schemeClr val="tx1"/>
                </a:solidFill>
              </a:rPr>
              <a:t>t</a:t>
            </a:r>
            <a:r>
              <a:rPr lang="en-US" sz="3600" dirty="0" smtClean="0">
                <a:solidFill>
                  <a:schemeClr val="tx1"/>
                </a:solidFill>
              </a:rPr>
              <a:t>wo or more ideas, places, characters and/or actions placed side by side for the purpose of developing contrasts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605</TotalTime>
  <Words>412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PowerPoint Presentation</vt:lpstr>
      <vt:lpstr>ALLUSION</vt:lpstr>
      <vt:lpstr>ALLUSION</vt:lpstr>
      <vt:lpstr>HYPERBOLE</vt:lpstr>
      <vt:lpstr>HYPERBOLE</vt:lpstr>
      <vt:lpstr>IMAGERY</vt:lpstr>
      <vt:lpstr>IMAGERY</vt:lpstr>
      <vt:lpstr>JUXTAPOSITION</vt:lpstr>
      <vt:lpstr>JUXTAPOSITION</vt:lpstr>
      <vt:lpstr>METAPHOR</vt:lpstr>
      <vt:lpstr>METAPHOR</vt:lpstr>
      <vt:lpstr>SIMILIE</vt:lpstr>
      <vt:lpstr>SIMILIE</vt:lpstr>
      <vt:lpstr>SYMBOL</vt:lpstr>
      <vt:lpstr>SYMBOL</vt:lpstr>
      <vt:lpstr>PERSONIFICATION</vt:lpstr>
      <vt:lpstr>PERSONIFICATION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10</cp:revision>
  <dcterms:created xsi:type="dcterms:W3CDTF">2014-10-13T23:48:47Z</dcterms:created>
  <dcterms:modified xsi:type="dcterms:W3CDTF">2016-11-03T22:54:18Z</dcterms:modified>
</cp:coreProperties>
</file>