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1BA9BB-27FC-4485-81F1-5C68CF0FA01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5FBAA6-CAD0-49B4-9277-465997C474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rot="19140000">
            <a:off x="1149514" y="2169094"/>
            <a:ext cx="7182615" cy="282243"/>
          </a:xfrm>
        </p:spPr>
        <p:txBody>
          <a:bodyPr>
            <a:noAutofit/>
          </a:bodyPr>
          <a:lstStyle/>
          <a:p>
            <a:r>
              <a:rPr lang="en-US" sz="2000" dirty="0" smtClean="0"/>
              <a:t>So we Start Each Day the Right Way!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19140000">
            <a:off x="727458" y="1490613"/>
            <a:ext cx="6379625" cy="1204306"/>
          </a:xfrm>
        </p:spPr>
        <p:txBody>
          <a:bodyPr/>
          <a:lstStyle/>
          <a:p>
            <a:r>
              <a:rPr lang="en-US" sz="4800" dirty="0" smtClean="0"/>
              <a:t>OPENING PROCEDURE</a:t>
            </a:r>
            <a:endParaRPr lang="en-US" sz="4800" dirty="0"/>
          </a:p>
        </p:txBody>
      </p:sp>
      <p:pic>
        <p:nvPicPr>
          <p:cNvPr id="1026" name="Picture 2" descr="http://2.bp.blogspot.com/-JJ79WH3EvN4/UE6mDK5qycI/AAAAAAAAFeQ/DDkedF5TU1c/s1600/opendo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3429000" cy="3629025"/>
          </a:xfrm>
          <a:prstGeom prst="rect">
            <a:avLst/>
          </a:prstGeom>
          <a:noFill/>
          <a:ln w="76200">
            <a:solidFill>
              <a:srgbClr val="F9722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-1057981" y="2422181"/>
            <a:ext cx="9290152" cy="1089427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What is an opening procedure?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geniussquared.com/wp-content/uploads/2010/02/confused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9332">
            <a:off x="586019" y="874806"/>
            <a:ext cx="3131646" cy="2514600"/>
          </a:xfrm>
          <a:prstGeom prst="rect">
            <a:avLst/>
          </a:prstGeom>
          <a:noFill/>
          <a:ln w="76200">
            <a:solidFill>
              <a:srgbClr val="F9722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4790182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how you will enter the classroom and begin to focus on Literacy each day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44180" y="2688756"/>
            <a:ext cx="4717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Opening Procedure</a:t>
            </a:r>
            <a:endParaRPr lang="en-US" sz="3200" b="1" dirty="0"/>
          </a:p>
        </p:txBody>
      </p:sp>
      <p:sp>
        <p:nvSpPr>
          <p:cNvPr id="9" name="Down Arrow 8"/>
          <p:cNvSpPr/>
          <p:nvPr/>
        </p:nvSpPr>
        <p:spPr>
          <a:xfrm>
            <a:off x="6248400" y="3389671"/>
            <a:ext cx="796966" cy="1437382"/>
          </a:xfrm>
          <a:prstGeom prst="downArrow">
            <a:avLst/>
          </a:prstGeom>
          <a:solidFill>
            <a:srgbClr val="F972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242127" y="2185702"/>
            <a:ext cx="5212080" cy="1089427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Ummmm</a:t>
            </a:r>
            <a:r>
              <a:rPr lang="en-US" sz="5400" dirty="0" smtClean="0">
                <a:solidFill>
                  <a:schemeClr val="tx1"/>
                </a:solidFill>
              </a:rPr>
              <a:t>, why?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084" y="2819400"/>
            <a:ext cx="4953000" cy="3324687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en-US" sz="4400" dirty="0" smtClean="0"/>
              <a:t>No confusion</a:t>
            </a:r>
          </a:p>
          <a:p>
            <a:pPr marL="457200" indent="-457200">
              <a:buFontTx/>
              <a:buChar char="-"/>
            </a:pPr>
            <a:r>
              <a:rPr lang="en-US" sz="4400" dirty="0" smtClean="0"/>
              <a:t>No wasted time</a:t>
            </a:r>
          </a:p>
          <a:p>
            <a:pPr marL="457200" indent="-457200">
              <a:buFontTx/>
              <a:buChar char="-"/>
            </a:pPr>
            <a:r>
              <a:rPr lang="en-US" sz="4400" dirty="0" smtClean="0"/>
              <a:t>No pickpocketed papers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pic>
        <p:nvPicPr>
          <p:cNvPr id="3074" name="Picture 2" descr="http://img2-1.timeinc.net/people/i/2013/specials/year-end/best-worst/grumpy-cat-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0932">
            <a:off x="961393" y="904222"/>
            <a:ext cx="2892619" cy="2169464"/>
          </a:xfrm>
          <a:prstGeom prst="rect">
            <a:avLst/>
          </a:prstGeom>
          <a:noFill/>
          <a:ln w="76200">
            <a:solidFill>
              <a:srgbClr val="F9722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11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-cache-ec0.pinimg.com/236x/8a/c6/dc/8ac6dc9fa3676547a7cb2a6fed3a52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09800" y="223995"/>
            <a:ext cx="4724400" cy="7162800"/>
          </a:xfrm>
          <a:prstGeom prst="rect">
            <a:avLst/>
          </a:prstGeom>
          <a:noFill/>
          <a:ln w="76200">
            <a:solidFill>
              <a:srgbClr val="F9722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Even before the opening…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2134845"/>
            <a:ext cx="5562600" cy="11417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7200" dirty="0" smtClean="0"/>
              <a:t>MATERIALS!!!!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2762250" y="3295416"/>
            <a:ext cx="3619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Bring everything on the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going to get homework after bell.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772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839200" cy="371246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Take your folder from the black box.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Drop off extra goodies in black baskets.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Go to your seat and place yourself in it.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Put homework on your desk.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Look at the overhead and follow the directions for the opening activity.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OUR OPENING PROCEDURE</a:t>
            </a:r>
            <a:endParaRPr lang="en-US" sz="4800" dirty="0">
              <a:solidFill>
                <a:srgbClr val="00B0F0"/>
              </a:solidFill>
            </a:endParaRPr>
          </a:p>
        </p:txBody>
      </p:sp>
      <p:pic>
        <p:nvPicPr>
          <p:cNvPr id="4098" name="Picture 2" descr="http://ecx.images-amazon.com/images/I/61XThv-M2r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neducationalemporium.info/school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kyrene.org/cms/lib2/AZ01001083/Centricity/Domain/2686/Homework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simplifiedbuilding.com/blog/wp-content/uploads/2007/12/p1010009-cop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7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0" y="304800"/>
            <a:ext cx="8839200" cy="3712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4400" dirty="0" smtClean="0"/>
              <a:t>YOU MUST BE IN YOUR SEAT WORKING ON THE BELL WORK WHEN I SHUT THE DOOR!!!!!</a:t>
            </a:r>
            <a:endParaRPr lang="en-US" sz="4400" dirty="0"/>
          </a:p>
        </p:txBody>
      </p:sp>
      <p:pic>
        <p:nvPicPr>
          <p:cNvPr id="1026" name="Picture 2" descr="Image result for student wor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06" y="2667000"/>
            <a:ext cx="2354842" cy="331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26670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Failure to follow the opening procedure will result in </a:t>
            </a:r>
            <a:r>
              <a:rPr lang="en-US" sz="3600" b="1" u="sng" dirty="0" smtClean="0">
                <a:solidFill>
                  <a:srgbClr val="FF0000"/>
                </a:solidFill>
              </a:rPr>
              <a:t>EXTRA PRACTICE!!!!!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what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32" y="1219200"/>
            <a:ext cx="5953535" cy="45365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grammar worksheet on ger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5943600" cy="6096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81000"/>
            <a:ext cx="8839200" cy="57420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The opening routine for Literacy is coming into the classroom before the bell rings, reading the projector, and starting the daily bell work. This procedure prevents a loss of valuable instructional time and ensures that all students are prepared to start the lesson. As there are five minutes to switch classes, this is a realistic and manageable expectation for all </a:t>
            </a:r>
            <a:r>
              <a:rPr lang="en-US" sz="2400" dirty="0" smtClean="0">
                <a:solidFill>
                  <a:schemeClr val="tx1"/>
                </a:solidFill>
              </a:rPr>
              <a:t>students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Today, since you did not complete the opening procedure after receiving multiple warnings, </a:t>
            </a:r>
            <a:r>
              <a:rPr lang="en-US" sz="2400" b="1" u="sng" dirty="0">
                <a:solidFill>
                  <a:schemeClr val="tx1"/>
                </a:solidFill>
              </a:rPr>
              <a:t>you are to complete this extra practice worksheet.</a:t>
            </a:r>
            <a:r>
              <a:rPr lang="en-US" sz="2400" dirty="0">
                <a:solidFill>
                  <a:schemeClr val="tx1"/>
                </a:solidFill>
              </a:rPr>
              <a:t> This will not only help you more thoroughly master learning standards, but will also help you remember to follow classroom procedure! </a:t>
            </a:r>
            <a:r>
              <a:rPr lang="en-US" sz="2400" b="1" u="sng" dirty="0">
                <a:solidFill>
                  <a:schemeClr val="tx1"/>
                </a:solidFill>
              </a:rPr>
              <a:t>The completed practice must be given to Ms. Martin tomorrow before 3 p.m. Failure to do so will result in a discipline referral. </a:t>
            </a:r>
          </a:p>
        </p:txBody>
      </p:sp>
      <p:pic>
        <p:nvPicPr>
          <p:cNvPr id="3078" name="Picture 6" descr="Image result for not worried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105400" y="658368"/>
            <a:ext cx="3581400" cy="3712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4400" dirty="0" smtClean="0"/>
              <a:t>Just be in your seat working on the bell work when I shut the door!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167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rot="19140000">
            <a:off x="1149514" y="2169094"/>
            <a:ext cx="7182615" cy="282243"/>
          </a:xfrm>
        </p:spPr>
        <p:txBody>
          <a:bodyPr>
            <a:noAutofit/>
          </a:bodyPr>
          <a:lstStyle/>
          <a:p>
            <a:r>
              <a:rPr lang="en-US" sz="2000" dirty="0" smtClean="0"/>
              <a:t>So we END Each Day the Right Way!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19140000">
            <a:off x="727458" y="1490613"/>
            <a:ext cx="6379625" cy="1204306"/>
          </a:xfrm>
        </p:spPr>
        <p:txBody>
          <a:bodyPr/>
          <a:lstStyle/>
          <a:p>
            <a:r>
              <a:rPr lang="en-US" sz="4800" dirty="0" smtClean="0"/>
              <a:t>CLOSING PROCEDURE</a:t>
            </a:r>
            <a:endParaRPr lang="en-US" sz="4800" dirty="0"/>
          </a:p>
        </p:txBody>
      </p:sp>
      <p:pic>
        <p:nvPicPr>
          <p:cNvPr id="2" name="Picture 2" descr="http://www.all-about-ferrets.com/images/ClosedDo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3581400" cy="3626498"/>
          </a:xfrm>
          <a:prstGeom prst="rect">
            <a:avLst/>
          </a:prstGeom>
          <a:solidFill>
            <a:schemeClr val="bg1"/>
          </a:solidFill>
          <a:ln w="76200">
            <a:solidFill>
              <a:srgbClr val="F97227"/>
            </a:solidFill>
          </a:ln>
        </p:spPr>
      </p:pic>
    </p:spTree>
    <p:extLst>
      <p:ext uri="{BB962C8B-B14F-4D97-AF65-F5344CB8AC3E}">
        <p14:creationId xmlns:p14="http://schemas.microsoft.com/office/powerpoint/2010/main" val="36239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839200" cy="34381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Take all new materials out of folder.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Put homework and/or classwork in folder.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Put your folder into the black box.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Throw out all trash.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Wait at desk SILENTLY until dismissed.</a:t>
            </a:r>
          </a:p>
          <a:p>
            <a:pPr marL="514350" indent="-514350">
              <a:buAutoNum type="arabicPeriod"/>
            </a:pPr>
            <a:endParaRPr lang="en-US" sz="3600" dirty="0" smtClean="0"/>
          </a:p>
          <a:p>
            <a:pPr marL="514350" indent="-514350">
              <a:buAutoNum type="arabicPeriod"/>
            </a:pPr>
            <a:endParaRPr lang="en-US" sz="3600" dirty="0" smtClean="0"/>
          </a:p>
          <a:p>
            <a:pPr marL="514350" indent="-514350">
              <a:buAutoNum type="arabicPeriod"/>
            </a:pP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OUR CLOSING PROCEDURE</a:t>
            </a:r>
            <a:endParaRPr lang="en-US" sz="4800" dirty="0">
              <a:solidFill>
                <a:srgbClr val="00B0F0"/>
              </a:solidFill>
            </a:endParaRPr>
          </a:p>
        </p:txBody>
      </p:sp>
      <p:pic>
        <p:nvPicPr>
          <p:cNvPr id="4098" name="Picture 2" descr="http://ecx.images-amazon.com/images/I/61XThv-M2r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neducationalemporium.info/school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kyrene.org/cms/lib2/AZ01001083/Centricity/Domain/2686/Homework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simplifiedbuilding.com/blog/wp-content/uploads/2007/12/p1010009-cop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72940"/>
            <a:ext cx="19050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blog.onlineclock.net/wp-content/uploads/2011/01/three-minute-timer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4953000" cy="590551"/>
          </a:xfrm>
          <a:prstGeom prst="rect">
            <a:avLst/>
          </a:prstGeom>
          <a:noFill/>
          <a:ln w="57150">
            <a:solidFill>
              <a:srgbClr val="F9722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153</TotalTime>
  <Words>348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OPENING PROCEDURE</vt:lpstr>
      <vt:lpstr>What is an opening procedure?</vt:lpstr>
      <vt:lpstr>Ummmm, why?</vt:lpstr>
      <vt:lpstr>PowerPoint Presentation</vt:lpstr>
      <vt:lpstr>OUR OPENING PROCEDURE</vt:lpstr>
      <vt:lpstr>PowerPoint Presentation</vt:lpstr>
      <vt:lpstr>PowerPoint Presentation</vt:lpstr>
      <vt:lpstr>CLOSING PROCEDURE</vt:lpstr>
      <vt:lpstr>OUR CLOSING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PROCEDURE</dc:title>
  <dc:creator>Melanie</dc:creator>
  <cp:lastModifiedBy>Melanie</cp:lastModifiedBy>
  <cp:revision>17</cp:revision>
  <dcterms:created xsi:type="dcterms:W3CDTF">2014-08-07T21:01:44Z</dcterms:created>
  <dcterms:modified xsi:type="dcterms:W3CDTF">2017-08-02T17:10:40Z</dcterms:modified>
</cp:coreProperties>
</file>