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2"/>
  </p:notesMasterIdLst>
  <p:sldIdLst>
    <p:sldId id="256" r:id="rId2"/>
    <p:sldId id="257" r:id="rId3"/>
    <p:sldId id="260" r:id="rId4"/>
    <p:sldId id="259" r:id="rId5"/>
    <p:sldId id="258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31CF3-E700-4E2D-83F0-E7C6FD74BDD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D1187-F556-4314-970C-86A9236BB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78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D1187-F556-4314-970C-86A9236BB1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91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D1187-F556-4314-970C-86A9236BB1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91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D1187-F556-4314-970C-86A9236BB1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91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D1187-F556-4314-970C-86A9236BB1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91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BE82-CCFA-481C-8B5F-DBCB25A31F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E55276-F5BE-4D5C-96C1-6AF888834B9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BE82-CCFA-481C-8B5F-DBCB25A31F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276-F5BE-4D5C-96C1-6AF888834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BE82-CCFA-481C-8B5F-DBCB25A31F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276-F5BE-4D5C-96C1-6AF888834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BE82-CCFA-481C-8B5F-DBCB25A31F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276-F5BE-4D5C-96C1-6AF888834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BE82-CCFA-481C-8B5F-DBCB25A31F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276-F5BE-4D5C-96C1-6AF888834B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BE82-CCFA-481C-8B5F-DBCB25A31F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276-F5BE-4D5C-96C1-6AF888834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BE82-CCFA-481C-8B5F-DBCB25A31F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276-F5BE-4D5C-96C1-6AF888834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BE82-CCFA-481C-8B5F-DBCB25A31F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276-F5BE-4D5C-96C1-6AF888834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BE82-CCFA-481C-8B5F-DBCB25A31F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276-F5BE-4D5C-96C1-6AF888834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BE82-CCFA-481C-8B5F-DBCB25A31F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276-F5BE-4D5C-96C1-6AF888834B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BE82-CCFA-481C-8B5F-DBCB25A31F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276-F5BE-4D5C-96C1-6AF888834B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928BE82-CCFA-481C-8B5F-DBCB25A31F7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0E55276-F5BE-4D5C-96C1-6AF888834B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-76200" y="4724400"/>
            <a:ext cx="8001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Adding effective dialogue to narratives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3124200"/>
            <a:ext cx="7430729" cy="1470025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Don’t Make a Scene!</a:t>
            </a:r>
            <a:r>
              <a:rPr lang="en-US" sz="4800" dirty="0" smtClean="0">
                <a:solidFill>
                  <a:schemeClr val="tx1"/>
                </a:solidFill>
              </a:rPr>
              <a:t/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BUILD ONE!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36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THOUGHTSHOT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 fontScale="85000" lnSpcReduction="10000"/>
          </a:bodyPr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sz="1050" dirty="0"/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000" dirty="0" smtClean="0"/>
              <a:t> </a:t>
            </a:r>
            <a:r>
              <a:rPr lang="en-US" sz="2800" dirty="0" smtClean="0"/>
              <a:t>Reflection, thought, feeling, or opinion that tells you what a character is thinking or feeling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2800" dirty="0" smtClean="0"/>
              <a:t> What you CANNOT witness looking into a scene</a:t>
            </a:r>
          </a:p>
          <a:p>
            <a:pPr marL="114300" indent="0" algn="ctr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(9) = Thomas once again felt a pressing ache of 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confusion – hearing so many words and phrases 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that didn’t make sense.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(10) = Different emotions battled for dominance in his </a:t>
            </a:r>
          </a:p>
          <a:p>
            <a:pPr marL="114300" indent="0">
              <a:buNone/>
            </a:pPr>
            <a:r>
              <a:rPr lang="en-US" sz="2800" dirty="0" smtClean="0"/>
              <a:t>              mind and heart. </a:t>
            </a:r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038600" y="1371600"/>
            <a:ext cx="762000" cy="7620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0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 of dialogue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/>
              <a:t>“Dialogue, as much as anything else, reveals the character to the writer and ultimately to the reader. I don’t have a very clear idea of who the characters are until they start talking.”</a:t>
            </a:r>
          </a:p>
          <a:p>
            <a:pPr marL="0" indent="0" algn="ctr">
              <a:buNone/>
            </a:pPr>
            <a:r>
              <a:rPr lang="en-US" sz="4000" dirty="0" smtClean="0"/>
              <a:t>- Joan </a:t>
            </a:r>
            <a:r>
              <a:rPr lang="en-US" sz="4000" dirty="0" err="1" smtClean="0"/>
              <a:t>Didion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0068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103573"/>
            <a:ext cx="8260672" cy="1039427"/>
          </a:xfrm>
        </p:spPr>
        <p:txBody>
          <a:bodyPr/>
          <a:lstStyle/>
          <a:p>
            <a:r>
              <a:rPr lang="en-US" dirty="0" smtClean="0"/>
              <a:t>DIALOGUE BASICS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920889"/>
            <a:ext cx="8686800" cy="5693866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/>
              <a:t>“I am your </a:t>
            </a:r>
            <a:r>
              <a:rPr lang="en-US" sz="2800" dirty="0" smtClean="0"/>
              <a:t>instructor</a:t>
            </a:r>
            <a:r>
              <a:rPr lang="en-US" sz="2800" dirty="0"/>
              <a:t>.</a:t>
            </a:r>
            <a:r>
              <a:rPr lang="en-US" sz="2800" dirty="0" smtClean="0"/>
              <a:t>” "</a:t>
            </a:r>
            <a:r>
              <a:rPr lang="en-US" sz="2800" dirty="0"/>
              <a:t>My name is Four.”</a:t>
            </a:r>
            <a:br>
              <a:rPr lang="en-US" sz="2800" dirty="0"/>
            </a:br>
            <a:r>
              <a:rPr lang="en-US" sz="2800" dirty="0" smtClean="0"/>
              <a:t>"</a:t>
            </a:r>
            <a:r>
              <a:rPr lang="en-US" sz="2800" dirty="0"/>
              <a:t>Four? Like the number?"</a:t>
            </a:r>
            <a:br>
              <a:rPr lang="en-US" sz="2800" dirty="0"/>
            </a:br>
            <a:r>
              <a:rPr lang="en-US" sz="2800" dirty="0"/>
              <a:t>"</a:t>
            </a:r>
            <a:r>
              <a:rPr lang="en-US" sz="2800" dirty="0" smtClean="0"/>
              <a:t>Yes. Is </a:t>
            </a:r>
            <a:r>
              <a:rPr lang="en-US" sz="2800" dirty="0"/>
              <a:t>there a problem?"</a:t>
            </a:r>
            <a:br>
              <a:rPr lang="en-US" sz="2800" dirty="0"/>
            </a:br>
            <a:r>
              <a:rPr lang="en-US" sz="2800" dirty="0"/>
              <a:t>"No."</a:t>
            </a:r>
            <a:br>
              <a:rPr lang="en-US" sz="2800" dirty="0"/>
            </a:br>
            <a:r>
              <a:rPr lang="en-US" sz="2800" dirty="0"/>
              <a:t>"Good. We're about to go into the Pit, which you will someday learn to love. It-"</a:t>
            </a:r>
            <a:br>
              <a:rPr lang="en-US" sz="2800" dirty="0"/>
            </a:br>
            <a:r>
              <a:rPr lang="en-US" sz="2800" dirty="0" smtClean="0"/>
              <a:t>"</a:t>
            </a:r>
            <a:r>
              <a:rPr lang="en-US" sz="2800" dirty="0"/>
              <a:t>The Pit? Clever name."</a:t>
            </a:r>
            <a:br>
              <a:rPr lang="en-US" sz="2800" dirty="0"/>
            </a:br>
            <a:r>
              <a:rPr lang="en-US" sz="2800" dirty="0" smtClean="0"/>
              <a:t>"</a:t>
            </a:r>
            <a:r>
              <a:rPr lang="en-US" sz="2800" dirty="0"/>
              <a:t>What's your name</a:t>
            </a:r>
            <a:r>
              <a:rPr lang="en-US" sz="2800" dirty="0" smtClean="0"/>
              <a:t>?"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"</a:t>
            </a:r>
            <a:r>
              <a:rPr lang="en-US" sz="2800" dirty="0" smtClean="0"/>
              <a:t>Christina</a:t>
            </a:r>
            <a:r>
              <a:rPr lang="en-US" sz="2800" dirty="0"/>
              <a:t>.</a:t>
            </a:r>
            <a:r>
              <a:rPr lang="en-US" sz="2800" dirty="0" smtClean="0"/>
              <a:t>”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"Well, Christina, if I wanted to put up with Candor smart-mouths, I would have joined their </a:t>
            </a:r>
            <a:r>
              <a:rPr lang="en-US" sz="2800" dirty="0" smtClean="0"/>
              <a:t>faction.”</a:t>
            </a:r>
          </a:p>
          <a:p>
            <a:r>
              <a:rPr lang="en-US" sz="2800" dirty="0" smtClean="0"/>
              <a:t>“The </a:t>
            </a:r>
            <a:r>
              <a:rPr lang="en-US" sz="2800" dirty="0"/>
              <a:t>first lesson you will learn from me is to keep your mouth shut. Got that?” </a:t>
            </a:r>
          </a:p>
        </p:txBody>
      </p:sp>
    </p:spTree>
    <p:extLst>
      <p:ext uri="{BB962C8B-B14F-4D97-AF65-F5344CB8AC3E}">
        <p14:creationId xmlns:p14="http://schemas.microsoft.com/office/powerpoint/2010/main" val="394163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76200"/>
            <a:ext cx="8260672" cy="1039427"/>
          </a:xfrm>
        </p:spPr>
        <p:txBody>
          <a:bodyPr/>
          <a:lstStyle/>
          <a:p>
            <a:r>
              <a:rPr lang="en-US" dirty="0" smtClean="0"/>
              <a:t>DIALOGUE BASICS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920889"/>
            <a:ext cx="8686800" cy="5632311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“I am your instructor,” he says. "My name is Four.”</a:t>
            </a:r>
            <a:br>
              <a:rPr lang="en-US" sz="2400" dirty="0"/>
            </a:br>
            <a:r>
              <a:rPr lang="en-US" sz="2400" dirty="0"/>
              <a:t>Christina asks, "Four? Like the number?"</a:t>
            </a:r>
            <a:br>
              <a:rPr lang="en-US" sz="2400" dirty="0"/>
            </a:br>
            <a:r>
              <a:rPr lang="en-US" sz="2400" dirty="0"/>
              <a:t>"Yes,” Four says. "Is there a problem?"</a:t>
            </a:r>
            <a:br>
              <a:rPr lang="en-US" sz="2400" dirty="0"/>
            </a:br>
            <a:r>
              <a:rPr lang="en-US" sz="2400" dirty="0"/>
              <a:t>"No."</a:t>
            </a:r>
            <a:br>
              <a:rPr lang="en-US" sz="2400" dirty="0"/>
            </a:br>
            <a:r>
              <a:rPr lang="en-US" sz="2400" dirty="0"/>
              <a:t>"Good. We're about to go into the Pit, which you will someday learn to love. It-"</a:t>
            </a:r>
            <a:br>
              <a:rPr lang="en-US" sz="2400" dirty="0"/>
            </a:br>
            <a:r>
              <a:rPr lang="en-US" sz="2400" dirty="0"/>
              <a:t>Christina snickers. "The Pit? Clever name."</a:t>
            </a:r>
            <a:br>
              <a:rPr lang="en-US" sz="2400" dirty="0"/>
            </a:br>
            <a:r>
              <a:rPr lang="en-US" sz="2400" dirty="0"/>
              <a:t>Four walks up to Christina and leans his face close to hers. His eyes narrow and for a second he just stares at her.</a:t>
            </a:r>
            <a:br>
              <a:rPr lang="en-US" sz="2400" dirty="0"/>
            </a:br>
            <a:r>
              <a:rPr lang="en-US" sz="2400" dirty="0"/>
              <a:t>"What's your name?" he asks quietly.</a:t>
            </a:r>
            <a:br>
              <a:rPr lang="en-US" sz="2400" dirty="0"/>
            </a:br>
            <a:r>
              <a:rPr lang="en-US" sz="2400" dirty="0"/>
              <a:t>"Christina,” she squeaks.</a:t>
            </a:r>
            <a:br>
              <a:rPr lang="en-US" sz="2400" dirty="0"/>
            </a:br>
            <a:r>
              <a:rPr lang="en-US" sz="2400" dirty="0"/>
              <a:t>"Well, Christina, if I wanted to put up with Candor smart-mouths, I would have joined their faction,” he hisses. “The first lesson you will learn from me is to keep your mouth shut. Got that?”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2209800"/>
            <a:ext cx="6934200" cy="21236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WHAT ARE THE DIFFERENCES???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7453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“Scene”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676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THOUGHTSHOTS &amp; SNAPSHOTS DRAW A FRAME AROUND THE DIALOGUE!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3200400"/>
            <a:ext cx="5715000" cy="3505200"/>
          </a:xfrm>
        </p:spPr>
        <p:txBody>
          <a:bodyPr>
            <a:normAutofit/>
          </a:bodyPr>
          <a:lstStyle/>
          <a:p>
            <a:r>
              <a:rPr lang="en-US" sz="3900" dirty="0" smtClean="0"/>
              <a:t>Reveal character</a:t>
            </a:r>
          </a:p>
          <a:p>
            <a:r>
              <a:rPr lang="en-US" sz="3900" dirty="0" smtClean="0"/>
              <a:t>Show emotion</a:t>
            </a:r>
          </a:p>
          <a:p>
            <a:r>
              <a:rPr lang="en-US" sz="3900" dirty="0" smtClean="0"/>
              <a:t>Create mood</a:t>
            </a:r>
          </a:p>
          <a:p>
            <a:r>
              <a:rPr lang="en-US" sz="3900" dirty="0" smtClean="0"/>
              <a:t>PAINT THE PICTURE!</a:t>
            </a:r>
          </a:p>
          <a:p>
            <a:endParaRPr lang="en-US" dirty="0"/>
          </a:p>
        </p:txBody>
      </p:sp>
      <p:pic>
        <p:nvPicPr>
          <p:cNvPr id="1026" name="Picture 2" descr="http://www.polyvore.com/cgi/img-thing?.out=jpg&amp;size=l&amp;tid=92843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7517">
            <a:off x="5753346" y="3436995"/>
            <a:ext cx="2857500" cy="250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53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DIALOGUE</a:t>
            </a:r>
            <a:endParaRPr lang="en-US" sz="54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6764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endParaRPr lang="en-US" dirty="0" smtClean="0"/>
          </a:p>
          <a:p>
            <a:pPr marL="114300" indent="0" algn="ctr">
              <a:buFont typeface="Arial" pitchFamily="34" charset="0"/>
              <a:buNone/>
            </a:pPr>
            <a:endParaRPr lang="en-US" sz="1050" dirty="0" smtClean="0"/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000" dirty="0" smtClean="0"/>
              <a:t>the lines of conversation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000" dirty="0" smtClean="0"/>
              <a:t>what is said by the character</a:t>
            </a:r>
          </a:p>
          <a:p>
            <a:pPr marL="114300" indent="0" algn="ctr">
              <a:buFont typeface="Arial" pitchFamily="34" charset="0"/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(1) = “Look at the </a:t>
            </a:r>
            <a:r>
              <a:rPr lang="en-US" sz="2800" dirty="0" err="1" smtClean="0"/>
              <a:t>Greenbean</a:t>
            </a:r>
            <a:r>
              <a:rPr lang="en-US" sz="2800" dirty="0" smtClean="0"/>
              <a:t>.” </a:t>
            </a:r>
          </a:p>
          <a:p>
            <a:pPr marL="114300" indent="0">
              <a:buFont typeface="Arial" pitchFamily="34" charset="0"/>
              <a:buNone/>
            </a:pPr>
            <a:r>
              <a:rPr lang="en-US" sz="2800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(3) = “</a:t>
            </a:r>
            <a:r>
              <a:rPr lang="en-US" sz="2800" dirty="0" err="1" smtClean="0"/>
              <a:t>Gonna</a:t>
            </a:r>
            <a:r>
              <a:rPr lang="en-US" sz="2800" dirty="0" smtClean="0"/>
              <a:t> break his shuck neck </a:t>
            </a:r>
            <a:r>
              <a:rPr lang="en-US" sz="2800" dirty="0" err="1" smtClean="0"/>
              <a:t>checkin</a:t>
            </a:r>
            <a:r>
              <a:rPr lang="en-US" sz="2800" dirty="0" smtClean="0"/>
              <a:t>’ out </a:t>
            </a:r>
          </a:p>
          <a:p>
            <a:pPr marL="114300" indent="0">
              <a:buFont typeface="Arial" pitchFamily="34" charset="0"/>
              <a:buNone/>
            </a:pPr>
            <a:r>
              <a:rPr lang="en-US" sz="2800" dirty="0" smtClean="0"/>
              <a:t> 	     the new digs.” </a:t>
            </a:r>
          </a:p>
          <a:p>
            <a:pPr marL="114300" indent="0">
              <a:buFont typeface="Arial" pitchFamily="34" charset="0"/>
              <a:buNone/>
            </a:pPr>
            <a:r>
              <a:rPr lang="en-US" sz="2800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(5) = “Where am I?”</a:t>
            </a:r>
            <a:endParaRPr lang="en-US" sz="2800" dirty="0"/>
          </a:p>
        </p:txBody>
      </p:sp>
      <p:sp>
        <p:nvSpPr>
          <p:cNvPr id="6" name="Down Arrow 5"/>
          <p:cNvSpPr/>
          <p:nvPr/>
        </p:nvSpPr>
        <p:spPr>
          <a:xfrm>
            <a:off x="4117259" y="1447800"/>
            <a:ext cx="762000" cy="7620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5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SPEAKER TAG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sz="1050" dirty="0"/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000" dirty="0" smtClean="0"/>
              <a:t>  Identifies who is speaking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000" dirty="0" smtClean="0"/>
              <a:t> Name/pronoun + variation of “said”</a:t>
            </a:r>
          </a:p>
          <a:p>
            <a:pPr marL="114300" indent="0" algn="ctr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</a:t>
            </a:r>
            <a:r>
              <a:rPr lang="en-US" sz="2800" dirty="0" smtClean="0"/>
              <a:t>(6) </a:t>
            </a:r>
            <a:r>
              <a:rPr lang="en-US" sz="2800" dirty="0" smtClean="0"/>
              <a:t>= “Where am I?” </a:t>
            </a:r>
            <a:r>
              <a:rPr lang="en-US" sz="2800" b="1" u="sng" dirty="0" smtClean="0">
                <a:solidFill>
                  <a:srgbClr val="FF0000"/>
                </a:solidFill>
              </a:rPr>
              <a:t>Thomas asked</a:t>
            </a:r>
            <a:r>
              <a:rPr lang="en-US" sz="2800" dirty="0" smtClean="0"/>
              <a:t>, 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surprised…</a:t>
            </a:r>
          </a:p>
          <a:p>
            <a:pPr marL="114300" indent="0">
              <a:buNone/>
            </a:pPr>
            <a:r>
              <a:rPr lang="en-US" sz="2800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(11) = “I said shut your holes!” </a:t>
            </a:r>
            <a:r>
              <a:rPr lang="en-US" sz="2800" b="1" u="sng" dirty="0" smtClean="0">
                <a:solidFill>
                  <a:srgbClr val="FF0000"/>
                </a:solidFill>
              </a:rPr>
              <a:t>the dark boy </a:t>
            </a:r>
          </a:p>
          <a:p>
            <a:pPr marL="11430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            </a:t>
            </a:r>
            <a:r>
              <a:rPr lang="en-US" sz="2800" b="1" u="sng" dirty="0" smtClean="0">
                <a:solidFill>
                  <a:srgbClr val="FF0000"/>
                </a:solidFill>
              </a:rPr>
              <a:t>yelled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038600" y="1371600"/>
            <a:ext cx="762000" cy="7620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2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DESCRIPTIVE SPEAKER TAG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sz="1050" dirty="0"/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000" dirty="0" smtClean="0"/>
              <a:t> Uses adjective, adverb and/or preposition to describe the variation of “said”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000" dirty="0" smtClean="0"/>
              <a:t> informs you how the dialogue is said</a:t>
            </a:r>
          </a:p>
          <a:p>
            <a:pPr marL="114300" indent="0" algn="ctr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(2) = “Look at the </a:t>
            </a:r>
            <a:r>
              <a:rPr lang="en-US" sz="2800" dirty="0" err="1" smtClean="0"/>
              <a:t>greenbean</a:t>
            </a:r>
            <a:r>
              <a:rPr lang="en-US" sz="2800" dirty="0" smtClean="0"/>
              <a:t>,” </a:t>
            </a:r>
            <a:r>
              <a:rPr lang="en-US" sz="2800" b="1" u="sng" dirty="0" smtClean="0">
                <a:solidFill>
                  <a:srgbClr val="FF0000"/>
                </a:solidFill>
              </a:rPr>
              <a:t>a scratchy </a:t>
            </a:r>
          </a:p>
          <a:p>
            <a:pPr marL="11430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            </a:t>
            </a:r>
            <a:r>
              <a:rPr lang="en-US" sz="2800" b="1" u="sng" dirty="0" smtClean="0">
                <a:solidFill>
                  <a:srgbClr val="FF0000"/>
                </a:solidFill>
              </a:rPr>
              <a:t>voice said. </a:t>
            </a:r>
          </a:p>
          <a:p>
            <a:pPr marL="114300" indent="0">
              <a:buNone/>
            </a:pPr>
            <a:r>
              <a:rPr lang="en-US" sz="2800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(7) = “Which Keeper he </a:t>
            </a:r>
            <a:r>
              <a:rPr lang="en-US" sz="2800" dirty="0" err="1" smtClean="0"/>
              <a:t>gonna</a:t>
            </a:r>
            <a:r>
              <a:rPr lang="en-US" sz="2800" dirty="0" smtClean="0"/>
              <a:t> get?” </a:t>
            </a:r>
            <a:r>
              <a:rPr lang="en-US" sz="2800" b="1" u="sng" dirty="0" smtClean="0">
                <a:solidFill>
                  <a:srgbClr val="FF0000"/>
                </a:solidFill>
              </a:rPr>
              <a:t>someone </a:t>
            </a:r>
          </a:p>
          <a:p>
            <a:pPr marL="11430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           </a:t>
            </a:r>
            <a:r>
              <a:rPr lang="en-US" sz="2800" b="1" u="sng" dirty="0" smtClean="0">
                <a:solidFill>
                  <a:srgbClr val="FF0000"/>
                </a:solidFill>
              </a:rPr>
              <a:t>shouted from the back of the crowd.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038600" y="1371600"/>
            <a:ext cx="762000" cy="7620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0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SNAPSHOT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 fontScale="85000" lnSpcReduction="20000"/>
          </a:bodyPr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sz="1050" dirty="0"/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000" dirty="0" smtClean="0"/>
              <a:t> Description that tells you what a particular situation is like at a particular time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000" dirty="0" smtClean="0"/>
              <a:t> Sensory language (see, hear, smell, touch, taste)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000" dirty="0" smtClean="0"/>
              <a:t> What you CAN witness looking into a scene</a:t>
            </a:r>
          </a:p>
          <a:p>
            <a:pPr marL="114300" indent="0" algn="ctr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(4) = Several boys laughed.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(8) = The kid giggled like he’d just said the funniest </a:t>
            </a:r>
          </a:p>
          <a:p>
            <a:pPr marL="114300" indent="0">
              <a:buNone/>
            </a:pPr>
            <a:r>
              <a:rPr lang="en-US" sz="2800" dirty="0" smtClean="0"/>
              <a:t>            thing in history.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(12) = He held a hand out.</a:t>
            </a:r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038600" y="1295400"/>
            <a:ext cx="762000" cy="7620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1378</TotalTime>
  <Words>424</Words>
  <Application>Microsoft Office PowerPoint</Application>
  <PresentationFormat>On-screen Show (4:3)</PresentationFormat>
  <Paragraphs>80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Don’t Make a Scene! BUILD ONE!</vt:lpstr>
      <vt:lpstr>The Purpose of dialogue</vt:lpstr>
      <vt:lpstr>DIALOGUE BASICS</vt:lpstr>
      <vt:lpstr>DIALOGUE BASICS</vt:lpstr>
      <vt:lpstr>Components of a “Scene”</vt:lpstr>
      <vt:lpstr>DIALOGUE</vt:lpstr>
      <vt:lpstr>SPEAKER TAG</vt:lpstr>
      <vt:lpstr>DESCRIPTIVE SPEAKER TAG</vt:lpstr>
      <vt:lpstr>SNAPSHOT</vt:lpstr>
      <vt:lpstr>THOUGHTSHOT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Make a Scene! BUILD ONE!</dc:title>
  <dc:creator>Melanie</dc:creator>
  <cp:lastModifiedBy>Melanie</cp:lastModifiedBy>
  <cp:revision>18</cp:revision>
  <dcterms:created xsi:type="dcterms:W3CDTF">2014-08-20T01:41:55Z</dcterms:created>
  <dcterms:modified xsi:type="dcterms:W3CDTF">2016-08-23T12:21:09Z</dcterms:modified>
</cp:coreProperties>
</file>